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8" r:id="rId5"/>
    <p:sldId id="262" r:id="rId6"/>
    <p:sldId id="263" r:id="rId7"/>
    <p:sldId id="264" r:id="rId8"/>
    <p:sldId id="269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atra Petr" userId="014436be-c96f-4ae7-ba43-335d20d2edd2" providerId="ADAL" clId="{A8770942-B2E1-4C19-BF12-9BCA1A86C4DE}"/>
    <pc:docChg chg="undo redo custSel modSld">
      <pc:chgData name="Šatra Petr" userId="014436be-c96f-4ae7-ba43-335d20d2edd2" providerId="ADAL" clId="{A8770942-B2E1-4C19-BF12-9BCA1A86C4DE}" dt="2018-02-27T14:16:55.575" v="342" actId="20577"/>
      <pc:docMkLst>
        <pc:docMk/>
      </pc:docMkLst>
      <pc:sldChg chg="modSp">
        <pc:chgData name="Šatra Petr" userId="014436be-c96f-4ae7-ba43-335d20d2edd2" providerId="ADAL" clId="{A8770942-B2E1-4C19-BF12-9BCA1A86C4DE}" dt="2018-02-27T14:02:57.970" v="1" actId="20577"/>
        <pc:sldMkLst>
          <pc:docMk/>
          <pc:sldMk cId="0" sldId="256"/>
        </pc:sldMkLst>
        <pc:spChg chg="mod">
          <ac:chgData name="Šatra Petr" userId="014436be-c96f-4ae7-ba43-335d20d2edd2" providerId="ADAL" clId="{A8770942-B2E1-4C19-BF12-9BCA1A86C4DE}" dt="2018-02-27T14:02:57.970" v="1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">
        <pc:chgData name="Šatra Petr" userId="014436be-c96f-4ae7-ba43-335d20d2edd2" providerId="ADAL" clId="{A8770942-B2E1-4C19-BF12-9BCA1A86C4DE}" dt="2018-02-27T14:03:46.486" v="4" actId="1076"/>
        <pc:sldMkLst>
          <pc:docMk/>
          <pc:sldMk cId="0" sldId="257"/>
        </pc:sldMkLst>
        <pc:picChg chg="del">
          <ac:chgData name="Šatra Petr" userId="014436be-c96f-4ae7-ba43-335d20d2edd2" providerId="ADAL" clId="{A8770942-B2E1-4C19-BF12-9BCA1A86C4DE}" dt="2018-02-27T14:03:41.012" v="2" actId="478"/>
          <ac:picMkLst>
            <pc:docMk/>
            <pc:sldMk cId="0" sldId="257"/>
            <ac:picMk id="4" creationId="{00000000-0000-0000-0000-000000000000}"/>
          </ac:picMkLst>
        </pc:picChg>
        <pc:picChg chg="add mod">
          <ac:chgData name="Šatra Petr" userId="014436be-c96f-4ae7-ba43-335d20d2edd2" providerId="ADAL" clId="{A8770942-B2E1-4C19-BF12-9BCA1A86C4DE}" dt="2018-02-27T14:03:46.486" v="4" actId="1076"/>
          <ac:picMkLst>
            <pc:docMk/>
            <pc:sldMk cId="0" sldId="257"/>
            <ac:picMk id="6" creationId="{FE45FBC5-93C5-4460-A9EF-E876B9750058}"/>
          </ac:picMkLst>
        </pc:picChg>
      </pc:sldChg>
      <pc:sldChg chg="addSp delSp">
        <pc:chgData name="Šatra Petr" userId="014436be-c96f-4ae7-ba43-335d20d2edd2" providerId="ADAL" clId="{A8770942-B2E1-4C19-BF12-9BCA1A86C4DE}" dt="2018-02-27T14:04:21.107" v="13"/>
        <pc:sldMkLst>
          <pc:docMk/>
          <pc:sldMk cId="0" sldId="258"/>
        </pc:sldMkLst>
        <pc:picChg chg="add del">
          <ac:chgData name="Šatra Petr" userId="014436be-c96f-4ae7-ba43-335d20d2edd2" providerId="ADAL" clId="{A8770942-B2E1-4C19-BF12-9BCA1A86C4DE}" dt="2018-02-27T14:04:21.107" v="13"/>
          <ac:picMkLst>
            <pc:docMk/>
            <pc:sldMk cId="0" sldId="258"/>
            <ac:picMk id="2" creationId="{4EFF9A63-7EF8-4FAC-A2E7-01814FAD7B7B}"/>
          </ac:picMkLst>
        </pc:picChg>
        <pc:picChg chg="add del">
          <ac:chgData name="Šatra Petr" userId="014436be-c96f-4ae7-ba43-335d20d2edd2" providerId="ADAL" clId="{A8770942-B2E1-4C19-BF12-9BCA1A86C4DE}" dt="2018-02-27T14:04:20.675" v="12" actId="478"/>
          <ac:picMkLst>
            <pc:docMk/>
            <pc:sldMk cId="0" sldId="258"/>
            <ac:picMk id="4" creationId="{00000000-0000-0000-0000-000000000000}"/>
          </ac:picMkLst>
        </pc:picChg>
        <pc:picChg chg="add del">
          <ac:chgData name="Šatra Petr" userId="014436be-c96f-4ae7-ba43-335d20d2edd2" providerId="ADAL" clId="{A8770942-B2E1-4C19-BF12-9BCA1A86C4DE}" dt="2018-02-27T14:04:20.203" v="11" actId="478"/>
          <ac:picMkLst>
            <pc:docMk/>
            <pc:sldMk cId="0" sldId="258"/>
            <ac:picMk id="6" creationId="{00000000-0000-0000-0000-000000000000}"/>
          </ac:picMkLst>
        </pc:picChg>
      </pc:sldChg>
      <pc:sldChg chg="addSp delSp modSp">
        <pc:chgData name="Šatra Petr" userId="014436be-c96f-4ae7-ba43-335d20d2edd2" providerId="ADAL" clId="{A8770942-B2E1-4C19-BF12-9BCA1A86C4DE}" dt="2018-02-27T14:05:57.544" v="23" actId="1076"/>
        <pc:sldMkLst>
          <pc:docMk/>
          <pc:sldMk cId="0" sldId="259"/>
        </pc:sldMkLst>
        <pc:picChg chg="add mod">
          <ac:chgData name="Šatra Petr" userId="014436be-c96f-4ae7-ba43-335d20d2edd2" providerId="ADAL" clId="{A8770942-B2E1-4C19-BF12-9BCA1A86C4DE}" dt="2018-02-27T14:05:18.633" v="18" actId="1076"/>
          <ac:picMkLst>
            <pc:docMk/>
            <pc:sldMk cId="0" sldId="259"/>
            <ac:picMk id="2" creationId="{1ED8BABE-FD0A-4C1A-B05D-AC3536D2F76C}"/>
          </ac:picMkLst>
        </pc:picChg>
        <pc:picChg chg="add mod">
          <ac:chgData name="Šatra Petr" userId="014436be-c96f-4ae7-ba43-335d20d2edd2" providerId="ADAL" clId="{A8770942-B2E1-4C19-BF12-9BCA1A86C4DE}" dt="2018-02-27T14:05:57.544" v="23" actId="1076"/>
          <ac:picMkLst>
            <pc:docMk/>
            <pc:sldMk cId="0" sldId="259"/>
            <ac:picMk id="3" creationId="{482A7586-C356-490D-8419-7FFCAC0148CB}"/>
          </ac:picMkLst>
        </pc:picChg>
        <pc:picChg chg="del">
          <ac:chgData name="Šatra Petr" userId="014436be-c96f-4ae7-ba43-335d20d2edd2" providerId="ADAL" clId="{A8770942-B2E1-4C19-BF12-9BCA1A86C4DE}" dt="2018-02-27T14:04:58.620" v="14" actId="478"/>
          <ac:picMkLst>
            <pc:docMk/>
            <pc:sldMk cId="0" sldId="259"/>
            <ac:picMk id="4" creationId="{00000000-0000-0000-0000-000000000000}"/>
          </ac:picMkLst>
        </pc:picChg>
        <pc:picChg chg="del">
          <ac:chgData name="Šatra Petr" userId="014436be-c96f-4ae7-ba43-335d20d2edd2" providerId="ADAL" clId="{A8770942-B2E1-4C19-BF12-9BCA1A86C4DE}" dt="2018-02-27T14:05:00.001" v="15" actId="478"/>
          <ac:picMkLst>
            <pc:docMk/>
            <pc:sldMk cId="0" sldId="259"/>
            <ac:picMk id="5" creationId="{00000000-0000-0000-0000-000000000000}"/>
          </ac:picMkLst>
        </pc:picChg>
        <pc:picChg chg="add mod">
          <ac:chgData name="Šatra Petr" userId="014436be-c96f-4ae7-ba43-335d20d2edd2" providerId="ADAL" clId="{A8770942-B2E1-4C19-BF12-9BCA1A86C4DE}" dt="2018-02-27T14:05:55.696" v="22" actId="1076"/>
          <ac:picMkLst>
            <pc:docMk/>
            <pc:sldMk cId="0" sldId="259"/>
            <ac:picMk id="6" creationId="{2FFF527D-4F86-44BD-8AC4-47C7AB00E375}"/>
          </ac:picMkLst>
        </pc:picChg>
        <pc:picChg chg="del">
          <ac:chgData name="Šatra Petr" userId="014436be-c96f-4ae7-ba43-335d20d2edd2" providerId="ADAL" clId="{A8770942-B2E1-4C19-BF12-9BCA1A86C4DE}" dt="2018-02-27T14:05:01.580" v="16" actId="478"/>
          <ac:picMkLst>
            <pc:docMk/>
            <pc:sldMk cId="0" sldId="259"/>
            <ac:picMk id="8" creationId="{00000000-0000-0000-0000-000000000000}"/>
          </ac:picMkLst>
        </pc:picChg>
      </pc:sldChg>
      <pc:sldChg chg="modSp">
        <pc:chgData name="Šatra Petr" userId="014436be-c96f-4ae7-ba43-335d20d2edd2" providerId="ADAL" clId="{A8770942-B2E1-4C19-BF12-9BCA1A86C4DE}" dt="2018-02-27T14:16:55.575" v="342" actId="20577"/>
        <pc:sldMkLst>
          <pc:docMk/>
          <pc:sldMk cId="0" sldId="261"/>
        </pc:sldMkLst>
        <pc:spChg chg="mod">
          <ac:chgData name="Šatra Petr" userId="014436be-c96f-4ae7-ba43-335d20d2edd2" providerId="ADAL" clId="{A8770942-B2E1-4C19-BF12-9BCA1A86C4DE}" dt="2018-02-27T14:16:55.575" v="342" actId="20577"/>
          <ac:spMkLst>
            <pc:docMk/>
            <pc:sldMk cId="0" sldId="261"/>
            <ac:spMk id="3" creationId="{00000000-0000-0000-0000-000000000000}"/>
          </ac:spMkLst>
        </pc:spChg>
      </pc:sldChg>
      <pc:sldChg chg="modSp">
        <pc:chgData name="Šatra Petr" userId="014436be-c96f-4ae7-ba43-335d20d2edd2" providerId="ADAL" clId="{A8770942-B2E1-4C19-BF12-9BCA1A86C4DE}" dt="2018-02-27T14:08:43.770" v="45" actId="20577"/>
        <pc:sldMkLst>
          <pc:docMk/>
          <pc:sldMk cId="0" sldId="262"/>
        </pc:sldMkLst>
        <pc:spChg chg="mod">
          <ac:chgData name="Šatra Petr" userId="014436be-c96f-4ae7-ba43-335d20d2edd2" providerId="ADAL" clId="{A8770942-B2E1-4C19-BF12-9BCA1A86C4DE}" dt="2018-02-27T14:08:43.770" v="45" actId="20577"/>
          <ac:spMkLst>
            <pc:docMk/>
            <pc:sldMk cId="0" sldId="262"/>
            <ac:spMk id="3" creationId="{00000000-0000-0000-0000-000000000000}"/>
          </ac:spMkLst>
        </pc:spChg>
      </pc:sldChg>
      <pc:sldChg chg="modSp">
        <pc:chgData name="Šatra Petr" userId="014436be-c96f-4ae7-ba43-335d20d2edd2" providerId="ADAL" clId="{A8770942-B2E1-4C19-BF12-9BCA1A86C4DE}" dt="2018-02-27T14:09:15.058" v="47" actId="113"/>
        <pc:sldMkLst>
          <pc:docMk/>
          <pc:sldMk cId="0" sldId="263"/>
        </pc:sldMkLst>
        <pc:spChg chg="mod">
          <ac:chgData name="Šatra Petr" userId="014436be-c96f-4ae7-ba43-335d20d2edd2" providerId="ADAL" clId="{A8770942-B2E1-4C19-BF12-9BCA1A86C4DE}" dt="2018-02-27T14:09:15.058" v="47" actId="113"/>
          <ac:spMkLst>
            <pc:docMk/>
            <pc:sldMk cId="0" sldId="263"/>
            <ac:spMk id="3" creationId="{00000000-0000-0000-0000-000000000000}"/>
          </ac:spMkLst>
        </pc:spChg>
      </pc:sldChg>
      <pc:sldChg chg="addSp delSp modSp">
        <pc:chgData name="Šatra Petr" userId="014436be-c96f-4ae7-ba43-335d20d2edd2" providerId="ADAL" clId="{A8770942-B2E1-4C19-BF12-9BCA1A86C4DE}" dt="2018-02-27T14:16:19.064" v="339" actId="1076"/>
        <pc:sldMkLst>
          <pc:docMk/>
          <pc:sldMk cId="0" sldId="264"/>
        </pc:sldMkLst>
        <pc:spChg chg="mod">
          <ac:chgData name="Šatra Petr" userId="014436be-c96f-4ae7-ba43-335d20d2edd2" providerId="ADAL" clId="{A8770942-B2E1-4C19-BF12-9BCA1A86C4DE}" dt="2018-02-27T14:14:26.510" v="329" actId="27636"/>
          <ac:spMkLst>
            <pc:docMk/>
            <pc:sldMk cId="0" sldId="264"/>
            <ac:spMk id="3" creationId="{00000000-0000-0000-0000-000000000000}"/>
          </ac:spMkLst>
        </pc:spChg>
        <pc:picChg chg="add mod">
          <ac:chgData name="Šatra Petr" userId="014436be-c96f-4ae7-ba43-335d20d2edd2" providerId="ADAL" clId="{A8770942-B2E1-4C19-BF12-9BCA1A86C4DE}" dt="2018-02-27T14:14:33.844" v="330" actId="1076"/>
          <ac:picMkLst>
            <pc:docMk/>
            <pc:sldMk cId="0" sldId="264"/>
            <ac:picMk id="5" creationId="{F2C2278A-5741-48B5-B09D-F944FF33C50E}"/>
          </ac:picMkLst>
        </pc:picChg>
        <pc:picChg chg="add del mod">
          <ac:chgData name="Šatra Petr" userId="014436be-c96f-4ae7-ba43-335d20d2edd2" providerId="ADAL" clId="{A8770942-B2E1-4C19-BF12-9BCA1A86C4DE}" dt="2018-02-27T14:15:23.112" v="332" actId="478"/>
          <ac:picMkLst>
            <pc:docMk/>
            <pc:sldMk cId="0" sldId="264"/>
            <ac:picMk id="7" creationId="{2A1E3A8C-F740-4685-9CA2-0BB5ACF53BF9}"/>
          </ac:picMkLst>
        </pc:picChg>
        <pc:picChg chg="add del mod">
          <ac:chgData name="Šatra Petr" userId="014436be-c96f-4ae7-ba43-335d20d2edd2" providerId="ADAL" clId="{A8770942-B2E1-4C19-BF12-9BCA1A86C4DE}" dt="2018-02-27T14:15:35.936" v="334" actId="478"/>
          <ac:picMkLst>
            <pc:docMk/>
            <pc:sldMk cId="0" sldId="264"/>
            <ac:picMk id="9" creationId="{0F2FF727-2B8F-45FE-9D23-4F041CE8E155}"/>
          </ac:picMkLst>
        </pc:picChg>
        <pc:picChg chg="add del mod">
          <ac:chgData name="Šatra Petr" userId="014436be-c96f-4ae7-ba43-335d20d2edd2" providerId="ADAL" clId="{A8770942-B2E1-4C19-BF12-9BCA1A86C4DE}" dt="2018-02-27T14:15:49.914" v="336" actId="478"/>
          <ac:picMkLst>
            <pc:docMk/>
            <pc:sldMk cId="0" sldId="264"/>
            <ac:picMk id="11" creationId="{A06E1090-8079-43C7-A301-1522A736F48B}"/>
          </ac:picMkLst>
        </pc:picChg>
        <pc:picChg chg="add mod">
          <ac:chgData name="Šatra Petr" userId="014436be-c96f-4ae7-ba43-335d20d2edd2" providerId="ADAL" clId="{A8770942-B2E1-4C19-BF12-9BCA1A86C4DE}" dt="2018-02-27T14:16:19.064" v="339" actId="1076"/>
          <ac:picMkLst>
            <pc:docMk/>
            <pc:sldMk cId="0" sldId="264"/>
            <ac:picMk id="12" creationId="{CBA5C592-9369-4101-805F-957512AFA6C1}"/>
          </ac:picMkLst>
        </pc:picChg>
        <pc:picChg chg="del">
          <ac:chgData name="Šatra Petr" userId="014436be-c96f-4ae7-ba43-335d20d2edd2" providerId="ADAL" clId="{A8770942-B2E1-4C19-BF12-9BCA1A86C4DE}" dt="2018-02-27T14:11:35.142" v="74" actId="478"/>
          <ac:picMkLst>
            <pc:docMk/>
            <pc:sldMk cId="0" sldId="264"/>
            <ac:picMk id="1026" creationId="{00000000-0000-0000-0000-000000000000}"/>
          </ac:picMkLst>
        </pc:picChg>
        <pc:picChg chg="del">
          <ac:chgData name="Šatra Petr" userId="014436be-c96f-4ae7-ba43-335d20d2edd2" providerId="ADAL" clId="{A8770942-B2E1-4C19-BF12-9BCA1A86C4DE}" dt="2018-02-27T14:11:36.677" v="75" actId="478"/>
          <ac:picMkLst>
            <pc:docMk/>
            <pc:sldMk cId="0" sldId="264"/>
            <ac:picMk id="1032" creationId="{00000000-0000-0000-0000-000000000000}"/>
          </ac:picMkLst>
        </pc:picChg>
      </pc:sldChg>
      <pc:sldChg chg="addSp delSp modSp">
        <pc:chgData name="Šatra Petr" userId="014436be-c96f-4ae7-ba43-335d20d2edd2" providerId="ADAL" clId="{A8770942-B2E1-4C19-BF12-9BCA1A86C4DE}" dt="2018-02-27T14:06:17.199" v="26" actId="1076"/>
        <pc:sldMkLst>
          <pc:docMk/>
          <pc:sldMk cId="0" sldId="267"/>
        </pc:sldMkLst>
        <pc:picChg chg="add mod">
          <ac:chgData name="Šatra Petr" userId="014436be-c96f-4ae7-ba43-335d20d2edd2" providerId="ADAL" clId="{A8770942-B2E1-4C19-BF12-9BCA1A86C4DE}" dt="2018-02-27T14:06:17.199" v="26" actId="1076"/>
          <ac:picMkLst>
            <pc:docMk/>
            <pc:sldMk cId="0" sldId="267"/>
            <ac:picMk id="2" creationId="{30200D39-7A27-4BAB-971C-71522297EA06}"/>
          </ac:picMkLst>
        </pc:picChg>
        <pc:picChg chg="del">
          <ac:chgData name="Šatra Petr" userId="014436be-c96f-4ae7-ba43-335d20d2edd2" providerId="ADAL" clId="{A8770942-B2E1-4C19-BF12-9BCA1A86C4DE}" dt="2018-02-27T14:06:00.451" v="24" actId="478"/>
          <ac:picMkLst>
            <pc:docMk/>
            <pc:sldMk cId="0" sldId="267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atrapet@fd.cvut.cz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todesk.com/education/hom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Conditions and tips for successful completion of the course 12SDK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en-US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Erasmus group</a:t>
            </a:r>
          </a:p>
          <a:p>
            <a:pPr>
              <a:spcBef>
                <a:spcPct val="0"/>
              </a:spcBef>
            </a:pPr>
            <a:r>
              <a:rPr lang="en-US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2019/2020</a:t>
            </a: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5791200" y="5882640"/>
            <a:ext cx="3124200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Petr Šatra, MSc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049" name="Picture 1" descr="grafika CVUT (GMI 2016) - logo CVUT EN (color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369" y="266810"/>
            <a:ext cx="1960831" cy="954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" y="251421"/>
            <a:ext cx="5105400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en-GB" altLang="cs-CZ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CZECH TECHNICAL UNIVERSITY IN PRAGUE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en-GB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Faculty of Transportation Sciences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60700" algn="ctr"/>
              </a:tabLst>
            </a:pPr>
            <a:r>
              <a:rPr kumimoji="0" lang="en-GB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Department of Transportation Systems</a:t>
            </a: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of course completion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r>
              <a:rPr lang="en-US" dirty="0"/>
              <a:t>Defined in the following document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81000" y="228600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en-US" sz="3200" dirty="0"/>
              <a:t> Placed on the course web page</a:t>
            </a:r>
            <a:endParaRPr kumimoji="0" lang="en-US" sz="3200" b="0" i="0" u="none" strike="noStrike" kern="1200" cap="none" spc="0" normalizeH="0" baseline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EF7855-F527-4474-8997-1D15FF744C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173412"/>
            <a:ext cx="8410575" cy="14859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Extract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The attendance to lectures is not compulsory</a:t>
            </a:r>
          </a:p>
          <a:p>
            <a:r>
              <a:rPr lang="en-US" sz="2800" dirty="0"/>
              <a:t>The attendance to exercise is not enforced, but recorded</a:t>
            </a:r>
          </a:p>
          <a:p>
            <a:r>
              <a:rPr lang="en-US" sz="2800" dirty="0"/>
              <a:t>Study material will be available here:</a:t>
            </a:r>
          </a:p>
          <a:p>
            <a:pPr lvl="1"/>
            <a:r>
              <a:rPr lang="en-US" sz="2400" dirty="0"/>
              <a:t>http://k612.fd.cvut.cz/predmety/12SDK/English</a:t>
            </a:r>
          </a:p>
          <a:p>
            <a:r>
              <a:rPr lang="en-US" sz="2800" dirty="0"/>
              <a:t>Pick up your assignment paper No. 1 till 05.03.2020</a:t>
            </a:r>
          </a:p>
          <a:p>
            <a:r>
              <a:rPr lang="en-US" sz="2800" dirty="0"/>
              <a:t>Both task No. 1 and task No. 2 (junction design) need to be submitted and approved in order to get credit</a:t>
            </a:r>
          </a:p>
          <a:p>
            <a:r>
              <a:rPr lang="en-US" sz="2800" dirty="0"/>
              <a:t>You need to get the credit prior you can take the test (the examination period is from 25.05. to 26.06.2020)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Task No. 1 (road design project) must be completed and fully approved before 26.06.2020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Credit can be awarded till 20.09.2020</a:t>
            </a:r>
          </a:p>
          <a:p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Last chance test will be on the beginning of September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 to get some bonus </a:t>
            </a:r>
            <a:r>
              <a:rPr lang="en-US" dirty="0">
                <a:sym typeface="Wingdings" pitchFamily="2" charset="2"/>
              </a:rPr>
              <a:t>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 dirty="0"/>
              <a:t>Feedback wanted!</a:t>
            </a:r>
          </a:p>
          <a:p>
            <a:r>
              <a:rPr lang="en-US" sz="2800" dirty="0"/>
              <a:t>Continuous improvement of the course wanted!</a:t>
            </a:r>
          </a:p>
          <a:p>
            <a:r>
              <a:rPr lang="en-US" sz="2800" dirty="0"/>
              <a:t>Every misused term in the lectures/exercise texts shall be corrected and you can help</a:t>
            </a:r>
          </a:p>
          <a:p>
            <a:r>
              <a:rPr lang="en-US" sz="2800" dirty="0"/>
              <a:t>You can get one extra point for every corrected misused term in the texts</a:t>
            </a:r>
          </a:p>
          <a:p>
            <a:r>
              <a:rPr lang="en-US" sz="2800" dirty="0"/>
              <a:t>Proposed term must be supported by reliable source allowing to decide on regional use (UK/US English) </a:t>
            </a:r>
          </a:p>
          <a:p>
            <a:r>
              <a:rPr lang="en-US" sz="2800" dirty="0"/>
              <a:t>Extra points can only help regain points lost on low quality of the test, not the assignment</a:t>
            </a:r>
          </a:p>
        </p:txBody>
      </p:sp>
    </p:spTree>
    <p:extLst>
      <p:ext uri="{BB962C8B-B14F-4D97-AF65-F5344CB8AC3E}">
        <p14:creationId xmlns:p14="http://schemas.microsoft.com/office/powerpoint/2010/main" val="2777211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Specifications of the lecturer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Name: Ing. Petr Šatra</a:t>
            </a:r>
          </a:p>
          <a:p>
            <a:r>
              <a:rPr lang="en-US" sz="2800" dirty="0"/>
              <a:t>Consultation hours: Thursday in and after the class</a:t>
            </a:r>
          </a:p>
          <a:p>
            <a:r>
              <a:rPr lang="en-US" sz="2800" dirty="0"/>
              <a:t>You will be informed later about possibility of consultation meetings outside the Faculty</a:t>
            </a:r>
          </a:p>
          <a:p>
            <a:r>
              <a:rPr lang="en-US" sz="2800" dirty="0"/>
              <a:t>Students with timely arrival to class will be prioritized during consultations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Specifications of email communication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r>
              <a:rPr lang="en-US" dirty="0"/>
              <a:t>Consultation via email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Email: </a:t>
            </a:r>
            <a:r>
              <a:rPr lang="en-US" dirty="0">
                <a:hlinkClick r:id="rId2"/>
              </a:rPr>
              <a:t>satrapet@fd.cvut.cz</a:t>
            </a:r>
            <a:endParaRPr lang="en-US" dirty="0"/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I am not able to guarantee timely answer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I do </a:t>
            </a:r>
            <a:r>
              <a:rPr lang="en-US" b="1" dirty="0"/>
              <a:t>accept only </a:t>
            </a:r>
            <a:r>
              <a:rPr lang="en-US" dirty="0"/>
              <a:t>easy to open attachment formats such </a:t>
            </a:r>
            <a:r>
              <a:rPr lang="en-US" b="1" dirty="0"/>
              <a:t>doc. ,</a:t>
            </a:r>
            <a:r>
              <a:rPr lang="en-US" b="1" dirty="0" err="1"/>
              <a:t>xls</a:t>
            </a:r>
            <a:r>
              <a:rPr lang="en-US" b="1" dirty="0"/>
              <a:t>., jpg., pdf. </a:t>
            </a:r>
            <a:r>
              <a:rPr lang="en-US" dirty="0"/>
              <a:t>etc.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It is not possible to consult the Part No. 1 via email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Only for specific question, not for the questions like: “Is it OK like that?” or “Can it looks like this?”</a:t>
            </a:r>
          </a:p>
          <a:p>
            <a:pPr marL="801688" lvl="1" indent="-344488">
              <a:buFont typeface="Wingdings" pitchFamily="2" charset="2"/>
              <a:buChar char="Ø"/>
            </a:pPr>
            <a:r>
              <a:rPr lang="en-US" dirty="0"/>
              <a:t>Please, try to stick to just one email thread during all our email communication, in order to see the history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to get the 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/>
              <a:t>Go to web page: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https://www.autodesk.com/education/home</a:t>
            </a:r>
            <a:endParaRPr lang="en-US" dirty="0"/>
          </a:p>
          <a:p>
            <a:r>
              <a:rPr lang="en-US" dirty="0"/>
              <a:t>Go to “Free software”</a:t>
            </a:r>
          </a:p>
          <a:p>
            <a:r>
              <a:rPr lang="en-US" dirty="0"/>
              <a:t>Than go to “View all products”</a:t>
            </a:r>
          </a:p>
          <a:p>
            <a:r>
              <a:rPr lang="en-US" dirty="0"/>
              <a:t>Choose: Civil 3D </a:t>
            </a:r>
          </a:p>
          <a:p>
            <a:r>
              <a:rPr lang="en-US" dirty="0"/>
              <a:t>Create an account </a:t>
            </a:r>
            <a:r>
              <a:rPr lang="en-US" b="1" dirty="0"/>
              <a:t>using </a:t>
            </a:r>
            <a:r>
              <a:rPr lang="en-US" b="1" dirty="0" err="1"/>
              <a:t>CTU</a:t>
            </a:r>
            <a:r>
              <a:rPr lang="en-US" b="1" dirty="0"/>
              <a:t> e-mail address</a:t>
            </a:r>
          </a:p>
          <a:p>
            <a:r>
              <a:rPr lang="en-US" dirty="0"/>
              <a:t>Download and install the software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Already known teaching cancelations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600200"/>
            <a:ext cx="8991600" cy="5257800"/>
          </a:xfrm>
        </p:spPr>
        <p:txBody>
          <a:bodyPr>
            <a:normAutofit/>
          </a:bodyPr>
          <a:lstStyle/>
          <a:p>
            <a:r>
              <a:rPr lang="en-US" dirty="0"/>
              <a:t>19. and 26. March 2020 – I am attending conference ETIC in Malaysia – no class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30. April 2020 – “Deans Day”</a:t>
            </a:r>
          </a:p>
          <a:p>
            <a:r>
              <a:rPr lang="en-US" dirty="0">
                <a:solidFill>
                  <a:srgbClr val="FF0000"/>
                </a:solidFill>
              </a:rPr>
              <a:t>But we will have the class anyway!!!</a:t>
            </a:r>
            <a:endParaRPr lang="en-US" dirty="0"/>
          </a:p>
        </p:txBody>
      </p:sp>
      <p:pic>
        <p:nvPicPr>
          <p:cNvPr id="1026" name="Picture 2" descr="Image result for etic 2020">
            <a:extLst>
              <a:ext uri="{FF2B5EF4-FFF2-40B4-BE49-F238E27FC236}">
                <a16:creationId xmlns:a16="http://schemas.microsoft.com/office/drawing/2014/main" id="{3191FDBF-9167-4659-B731-5C99BAFD4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667000"/>
            <a:ext cx="5486400" cy="18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391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/>
          <a:lstStyle/>
          <a:p>
            <a:r>
              <a:rPr lang="en-US" dirty="0"/>
              <a:t>Good luck! </a:t>
            </a:r>
            <a:r>
              <a:rPr lang="en-US" dirty="0">
                <a:sym typeface="Wingdings" pitchFamily="2" charset="2"/>
              </a:rPr>
              <a:t>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505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Conditions and tips for successful completion of the course 12SDK</vt:lpstr>
      <vt:lpstr>Conditions of course completion</vt:lpstr>
      <vt:lpstr>Extract  </vt:lpstr>
      <vt:lpstr>Possibility to get some bonus  </vt:lpstr>
      <vt:lpstr>Specifications of the lecturer</vt:lpstr>
      <vt:lpstr>Specifications of email communication</vt:lpstr>
      <vt:lpstr>How to get the software</vt:lpstr>
      <vt:lpstr>Already known teaching cancelations</vt:lpstr>
      <vt:lpstr>Good luck!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Podmínky pro ukončení předmětu 12SDK</dc:title>
  <dc:creator>Big Red</dc:creator>
  <cp:lastModifiedBy>Satra, Petr</cp:lastModifiedBy>
  <cp:revision>90</cp:revision>
  <dcterms:created xsi:type="dcterms:W3CDTF">2006-08-16T00:00:00Z</dcterms:created>
  <dcterms:modified xsi:type="dcterms:W3CDTF">2020-02-18T23:10:16Z</dcterms:modified>
</cp:coreProperties>
</file>